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7983D-3801-4986-AB29-36425E138123}" v="1" dt="2025-02-24T09:05:31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8E6A-7D68-9A2D-86A6-A362F4895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7C590-5F04-C076-CE12-579B6813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989EF-DD05-777D-A5EB-D36988EB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8D862-E36C-FB35-6DE5-238A3BC4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F9D43-F944-32E4-02D8-C493D305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8168-8CCE-9C29-7376-A0B51FEF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C3690-F278-94E1-4DA0-861CF3ECF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DCA7-25EF-97C2-5501-110CD463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E19B1-184C-490A-AA84-AA3C43B1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27B82-58CF-F2E0-638E-31D59BC5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3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FE825-C673-7313-5266-882393EFC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76A53-25E9-0DFF-F973-91EA692E1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F57E2-07EB-CD13-90DE-33DCD921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233B-D59F-07B1-20E6-EEF778AF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4BFB4-8BC0-B188-C8C0-C2AA842F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22BD-10B4-FDF8-97B6-B190CE14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B7FCE-4969-79B8-4CC9-96349F73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8D4EC-89EC-8812-0547-DEE1BFDE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C16C-76B5-89BB-7C08-DF16CDF4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1980E-41AB-9ABC-05E5-B2FEB7E3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386-1470-9F76-3021-BBAA111B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778DC-ADA6-6A33-7A61-6A46DDB94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2380-250E-3FD0-ACA0-3BDFFFDF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1F6F-9B0A-D866-EEE4-B45F155B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9D376-4053-A5FB-553C-32FB71D6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0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6A1A-E7C3-C539-348F-52A0D2B2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B0BED-5FB6-A1CE-738B-654AE970D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88D7E-31D9-3BA0-1C93-650E94894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A2866-6405-B4FA-3283-58268BF4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C915C-7C83-7F3F-1103-91B3F4AC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87D2C-139C-C003-DE8D-E8CEA91F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2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6BD47-7B43-4594-B92F-F0DF5BE8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00C45-613B-4B02-F62E-AA24C118A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C5F57-B62A-A106-7A67-E877473D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62ADF-CF15-C368-E2BB-34B730EB9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C7147-1415-5165-DD8A-A5AC476F6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02839-8E5D-336D-D8BE-EAE51D5E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AD9A-D2D9-86F0-B220-071BD8FF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E04A0-1058-EE8B-5943-33C40521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34D9-6A74-C4B5-958C-43EA3D87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0F52D-2852-B0ED-1809-77340C885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AC8D4-A191-6393-6D87-57C2108E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E613D-721A-1D2E-F5CF-F1CDBE83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36D47C-E9CF-A2E0-CC4C-C5A7F89E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DDCA6-54BE-4686-6224-0D1E884C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3BEBD-758E-8413-AAA2-2F271805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2F6B-1917-CD33-3C8B-0A3CE1A2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1DEEE-B438-C456-45AE-D133B8CAF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D86FE-90E3-03C7-2D23-6F1CECC2E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28131-5ADC-80AB-53A6-4A9C91A4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4E272-94A7-0B73-FF3C-0257E4E0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13BFF-20C8-9AA0-9378-B9DBF9E0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8465-846D-BCB3-066C-D0BC98D8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A38A8-470D-B9D3-2001-C4BC613A4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3A816-A9B8-25B7-2DB9-BDFF1E605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21891-964A-8FE3-4668-7583E9C1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83E1F-FBBB-2696-D3DE-4AA749D3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94B5-3CAE-80A0-FCA6-67A2E9E9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7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B934BD-826E-B076-642A-9773C988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CC31-914D-ABA7-87E9-77516503E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D121D-D73C-E1BD-4A42-233B87021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F21EDD-C7BE-45DF-AEA6-028432F6CA2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3F1F0-ACD4-6134-7B10-71C242E1B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AA427-AD8A-4C00-A015-53CBAD17F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2FDC35-8DCA-48B6-ABE6-1950D893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mhsgenesis.health.mil/pages/hom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36254-BC35-EB68-056C-219D12CF3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chemeClr val="tx2"/>
                </a:solidFill>
              </a:rPr>
              <a:t>Medical Readiness with MHS Genesis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706AC-30AB-A240-9A9E-9A3AF9D36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Brought to you by: ACH Stuttgart</a:t>
            </a:r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512F7377-62FA-9C75-DCA0-F8FA02079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80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B604AA-40AC-81B0-F32E-4EB0307E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018137"/>
            <a:ext cx="5071221" cy="2129586"/>
          </a:xfrm>
          <a:noFill/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1. Access the MHS Genesis Patient Portal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EFD163-619D-C038-2EE9-6C03D0964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59" y="964526"/>
            <a:ext cx="10843065" cy="2571753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B314-7B63-47BE-92A0-90EB35862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157" y="4018130"/>
            <a:ext cx="5865011" cy="2129599"/>
          </a:xfrm>
          <a:noFill/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hlinkClick r:id="rId3"/>
              </a:rPr>
              <a:t>https://my.mhsgenesis.health.mil/pages/home</a:t>
            </a: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 sz="2800">
                <a:solidFill>
                  <a:schemeClr val="bg1"/>
                </a:solidFill>
              </a:rPr>
              <a:t>Log in with DS Logon or CAC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2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F750EE-E452-7CD9-3C26-6A7543BA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018137"/>
            <a:ext cx="5071221" cy="2129586"/>
          </a:xfrm>
          <a:noFill/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2. Navigate to the Messaging tab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69C415-B172-91CF-D112-5476A8F5F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59" y="867912"/>
            <a:ext cx="10843065" cy="2764982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539C5-4656-7FDB-B6DE-F8BAB24C6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04" y="4018143"/>
            <a:ext cx="5549111" cy="2129599"/>
          </a:xfrm>
          <a:noFill/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These tabs can be seen after logging into the Patient Portal.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Click on the Messaging tab.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Then, click on the “Send a message” button as shown above.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5EBCAFF-83E5-60D9-55C2-CBE5BAD3DDED}"/>
              </a:ext>
            </a:extLst>
          </p:cNvPr>
          <p:cNvCxnSpPr>
            <a:cxnSpLocks/>
          </p:cNvCxnSpPr>
          <p:nvPr/>
        </p:nvCxnSpPr>
        <p:spPr>
          <a:xfrm flipH="1" flipV="1">
            <a:off x="5382883" y="3632894"/>
            <a:ext cx="646981" cy="15868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DAD8CD0-6736-FF18-2527-38ACC6B13D33}"/>
              </a:ext>
            </a:extLst>
          </p:cNvPr>
          <p:cNvSpPr/>
          <p:nvPr/>
        </p:nvSpPr>
        <p:spPr>
          <a:xfrm>
            <a:off x="6739451" y="787563"/>
            <a:ext cx="1690777" cy="7132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5879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F750EE-E452-7CD9-3C26-6A7543BA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80" y="5195750"/>
            <a:ext cx="4888394" cy="1432774"/>
          </a:xfrm>
          <a:noFill/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3. Compose the message and send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539C5-4656-7FDB-B6DE-F8BAB24C6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296" y="5219783"/>
            <a:ext cx="6923622" cy="1360265"/>
          </a:xfrm>
          <a:noFill/>
        </p:spPr>
        <p:txBody>
          <a:bodyPr anchor="t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Send a message to “Stuttgart Military Medical Readiness”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In the message, please provide requested service(s), Service Branch, current status (Compo 1, 2, 3/Active, Guard, Reserve), and a good contact number/email for duty hours.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AE01A0-24A9-2222-A4BB-CA0EDBB93487}"/>
              </a:ext>
            </a:extLst>
          </p:cNvPr>
          <p:cNvGrpSpPr/>
          <p:nvPr/>
        </p:nvGrpSpPr>
        <p:grpSpPr>
          <a:xfrm>
            <a:off x="1161719" y="224670"/>
            <a:ext cx="9865513" cy="4710783"/>
            <a:chOff x="788632" y="225761"/>
            <a:chExt cx="9865513" cy="4710783"/>
          </a:xfrm>
        </p:grpSpPr>
        <p:pic>
          <p:nvPicPr>
            <p:cNvPr id="4" name="Picture 3" descr="Graphical user interface, text, application, email&#10;&#10;AI-generated content may be incorrect.">
              <a:extLst>
                <a:ext uri="{FF2B5EF4-FFF2-40B4-BE49-F238E27FC236}">
                  <a16:creationId xmlns:a16="http://schemas.microsoft.com/office/drawing/2014/main" id="{2D47E0C8-4ACF-87DB-2BF1-888C57205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8632" y="225761"/>
              <a:ext cx="9865513" cy="471078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BF5BA8-EC47-F91C-5E1C-36EA6265020E}"/>
                </a:ext>
              </a:extLst>
            </p:cNvPr>
            <p:cNvSpPr/>
            <p:nvPr/>
          </p:nvSpPr>
          <p:spPr>
            <a:xfrm>
              <a:off x="3047997" y="1665349"/>
              <a:ext cx="2308681" cy="68148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EC0B61-E328-B7C2-8602-A9EC279849F2}"/>
                </a:ext>
              </a:extLst>
            </p:cNvPr>
            <p:cNvSpPr/>
            <p:nvPr/>
          </p:nvSpPr>
          <p:spPr>
            <a:xfrm>
              <a:off x="3102801" y="1343891"/>
              <a:ext cx="2411307" cy="22262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67069D-547E-B3AE-DB5B-3DECE46678C8}"/>
                </a:ext>
              </a:extLst>
            </p:cNvPr>
            <p:cNvSpPr/>
            <p:nvPr/>
          </p:nvSpPr>
          <p:spPr>
            <a:xfrm>
              <a:off x="9108697" y="277952"/>
              <a:ext cx="1531593" cy="2226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007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Question mark boxes">
            <a:extLst>
              <a:ext uri="{FF2B5EF4-FFF2-40B4-BE49-F238E27FC236}">
                <a16:creationId xmlns:a16="http://schemas.microsoft.com/office/drawing/2014/main" id="{A8B1AACA-FADB-A131-61BA-DBFA3B6A29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969" r="22088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4E862-0E6F-C1A7-912F-70B11554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19" y="328512"/>
            <a:ext cx="5469146" cy="1612431"/>
          </a:xfrm>
        </p:spPr>
        <p:txBody>
          <a:bodyPr anchor="ctr">
            <a:normAutofit/>
          </a:bodyPr>
          <a:lstStyle/>
          <a:p>
            <a:r>
              <a:rPr lang="en-US" sz="4800" dirty="0"/>
              <a:t>4. Wait for an answer/response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9AEE-3F08-257E-A88F-E13D70382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18" y="2614507"/>
            <a:ext cx="5469147" cy="391498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After sending the message to the Stuttgart Military Medical Readiness group, please allow up to 48-72 hours for an answer or a response to your message from the Medical Readiness Team.</a:t>
            </a:r>
          </a:p>
          <a:p>
            <a:pPr lvl="1"/>
            <a:r>
              <a:rPr lang="en-US" sz="2000" dirty="0"/>
              <a:t>The more descriptive you are with your message, the less change of delay due to asking for more information regarding your message.</a:t>
            </a:r>
          </a:p>
        </p:txBody>
      </p:sp>
    </p:spTree>
    <p:extLst>
      <p:ext uri="{BB962C8B-B14F-4D97-AF65-F5344CB8AC3E}">
        <p14:creationId xmlns:p14="http://schemas.microsoft.com/office/powerpoint/2010/main" val="329642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Medical Readiness with MHS Genesis</vt:lpstr>
      <vt:lpstr>1. Access the MHS Genesis Patient Portal</vt:lpstr>
      <vt:lpstr>2. Navigate to the Messaging tab</vt:lpstr>
      <vt:lpstr>3. Compose the message and send</vt:lpstr>
      <vt:lpstr>4. Wait for an answer/response</vt:lpstr>
    </vt:vector>
  </TitlesOfParts>
  <Company>Defense Health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Martin-Higginbottom, Daniel G SGT USARMY DHA BAVARIA MEDDAC (USA)</dc:creator>
  <cp:lastModifiedBy>Emig, Ginger C LTC USARMY MEDCOM BHC (USA)</cp:lastModifiedBy>
  <cp:revision>2</cp:revision>
  <dcterms:created xsi:type="dcterms:W3CDTF">2025-02-24T08:28:09Z</dcterms:created>
  <dcterms:modified xsi:type="dcterms:W3CDTF">2025-04-16T08:00:53Z</dcterms:modified>
</cp:coreProperties>
</file>